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11750"/>
  <p:notesSz cx="6858000" cy="9144000"/>
  <p:embeddedFontLst>
    <p:embeddedFont>
      <p:font typeface="Lato Black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F0302020204030203" charset="-18"/>
      <p:regular r:id="rId20"/>
      <p:italic r:id="rId2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25" d="100"/>
          <a:sy n="125" d="100"/>
        </p:scale>
        <p:origin x="-384" y="-72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6F6C-67B7-4998-A5AA-7AB20E167B3F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417-76DE-46CD-827D-61827D4473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Niestandardowy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Lato Black</vt:lpstr>
      <vt:lpstr>Calibri</vt:lpstr>
      <vt:lpstr>Lato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ANETA</cp:lastModifiedBy>
  <cp:revision>5</cp:revision>
  <dcterms:created xsi:type="dcterms:W3CDTF">2017-07-05T11:55:48Z</dcterms:created>
  <dcterms:modified xsi:type="dcterms:W3CDTF">2017-10-10T10:03:23Z</dcterms:modified>
</cp:coreProperties>
</file>