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4" r:id="rId11"/>
    <p:sldId id="270" r:id="rId12"/>
    <p:sldId id="269" r:id="rId13"/>
  </p:sldIdLst>
  <p:sldSz cx="9144000" cy="511175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705" autoAdjust="0"/>
  </p:normalViewPr>
  <p:slideViewPr>
    <p:cSldViewPr>
      <p:cViewPr varScale="1">
        <p:scale>
          <a:sx n="139" d="100"/>
          <a:sy n="139" d="100"/>
        </p:scale>
        <p:origin x="132" y="186"/>
      </p:cViewPr>
      <p:guideLst>
        <p:guide orient="horz" pos="1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F71EC-E0F1-449A-A441-C6DB2D0636A4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63538" y="685800"/>
            <a:ext cx="613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84876-AF36-4646-A53D-34BCE837F3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6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84876-AF36-4646-A53D-34BCE837F3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37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87956"/>
            <a:ext cx="7772400" cy="109571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896658"/>
            <a:ext cx="6400800" cy="13063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4708"/>
            <a:ext cx="2057400" cy="436155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4708"/>
            <a:ext cx="6019800" cy="436155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284773"/>
            <a:ext cx="7772400" cy="10152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66578"/>
            <a:ext cx="7772400" cy="11181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192742"/>
            <a:ext cx="4038600" cy="33735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44228"/>
            <a:ext cx="4040188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21087"/>
            <a:ext cx="4040188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44228"/>
            <a:ext cx="4041775" cy="4768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21087"/>
            <a:ext cx="4041775" cy="29451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3523"/>
            <a:ext cx="3008313" cy="8661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3524"/>
            <a:ext cx="5111750" cy="43627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69682"/>
            <a:ext cx="3008313" cy="3496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578225"/>
            <a:ext cx="5486400" cy="4224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6744"/>
            <a:ext cx="5486400" cy="3067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00655"/>
            <a:ext cx="5486400" cy="599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4707"/>
            <a:ext cx="8229600" cy="85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92742"/>
            <a:ext cx="8229600" cy="3373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37836"/>
            <a:ext cx="2895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37836"/>
            <a:ext cx="2133600" cy="2721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1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5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3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3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8" y="1523"/>
            <a:ext cx="9139003" cy="510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8290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</Words>
  <Application>Microsoft Office PowerPoint</Application>
  <PresentationFormat>Niestandardowy</PresentationFormat>
  <Paragraphs>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Andriana Nyzova</dc:creator>
  <cp:lastModifiedBy>mgr Paweł Wójcik</cp:lastModifiedBy>
  <cp:revision>13</cp:revision>
  <dcterms:created xsi:type="dcterms:W3CDTF">2017-07-05T11:55:48Z</dcterms:created>
  <dcterms:modified xsi:type="dcterms:W3CDTF">2023-04-20T13:20:51Z</dcterms:modified>
</cp:coreProperties>
</file>